
<file path=[Content_Types].xml><?xml version="1.0" encoding="utf-8"?>
<Types xmlns="http://schemas.openxmlformats.org/package/2006/content-types">
  <Default Extension="png" ContentType="image/png"/>
  <Default Extension="3gp" ContentType="video/3gpp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257" r:id="rId5"/>
    <p:sldId id="268" r:id="rId6"/>
    <p:sldId id="272" r:id="rId7"/>
    <p:sldId id="273" r:id="rId8"/>
    <p:sldId id="270" r:id="rId9"/>
    <p:sldId id="274" r:id="rId10"/>
    <p:sldId id="276" r:id="rId11"/>
    <p:sldId id="275" r:id="rId1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9" d="100"/>
          <a:sy n="89" d="100"/>
        </p:scale>
        <p:origin x="432" y="53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95A5E99-E976-4550-8F80-53CC813F2F5A}">
      <dgm:prSet phldrT="[Text]"/>
      <dgm:spPr>
        <a:gradFill rotWithShape="0">
          <a:gsLst>
            <a:gs pos="0">
              <a:srgbClr val="703000"/>
            </a:gs>
            <a:gs pos="50000">
              <a:srgbClr val="A44A00"/>
            </a:gs>
            <a:gs pos="70000">
              <a:srgbClr val="BC5500"/>
            </a:gs>
            <a:gs pos="100000">
              <a:srgbClr val="F26D00"/>
            </a:gs>
          </a:gsLst>
        </a:gradFill>
      </dgm:spPr>
      <dgm:t>
        <a:bodyPr/>
        <a:lstStyle/>
        <a:p>
          <a:r>
            <a:rPr lang="en-US" dirty="0" smtClean="0"/>
            <a:t>Wire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03339A0D-5DC0-4B29-8353-C5AEBFD4DE86}" type="parTrans" cxnId="{D1A4D8E6-F04E-4AB1-8D0C-63DC7AB1E81F}">
      <dgm:prSet/>
      <dgm:spPr/>
      <dgm:t>
        <a:bodyPr/>
        <a:lstStyle/>
        <a:p>
          <a:endParaRPr lang="en-US"/>
        </a:p>
      </dgm:t>
    </dgm:pt>
    <dgm:pt modelId="{8877691F-1B60-4485-9174-DDEC7EE68B70}" type="sibTrans" cxnId="{D1A4D8E6-F04E-4AB1-8D0C-63DC7AB1E81F}">
      <dgm:prSet/>
      <dgm:spPr/>
      <dgm:t>
        <a:bodyPr/>
        <a:lstStyle/>
        <a:p>
          <a:endParaRPr lang="en-US"/>
        </a:p>
      </dgm:t>
    </dgm:pt>
    <dgm:pt modelId="{8EC937D8-BD76-4A12-A3E5-900D5C1E2E05}">
      <dgm:prSet phldrT="[Text]"/>
      <dgm:spPr/>
      <dgm:t>
        <a:bodyPr/>
        <a:lstStyle/>
        <a:p>
          <a:r>
            <a:rPr lang="en-US" dirty="0" smtClean="0"/>
            <a:t>Test</a:t>
          </a:r>
          <a:endParaRPr lang="en-US" dirty="0"/>
        </a:p>
      </dgm:t>
    </dgm:pt>
    <dgm:pt modelId="{8265EE85-9851-494E-A6D3-1CDACE947DF3}" type="parTrans" cxnId="{43DC8383-AEE5-490C-A8E5-1F216F2B8FE6}">
      <dgm:prSet/>
      <dgm:spPr/>
      <dgm:t>
        <a:bodyPr/>
        <a:lstStyle/>
        <a:p>
          <a:endParaRPr lang="en-US"/>
        </a:p>
      </dgm:t>
    </dgm:pt>
    <dgm:pt modelId="{B3EFD4A5-9FA1-4ABE-B722-05162509509B}" type="sibTrans" cxnId="{43DC8383-AEE5-490C-A8E5-1F216F2B8FE6}">
      <dgm:prSet/>
      <dgm:spPr/>
      <dgm:t>
        <a:bodyPr/>
        <a:lstStyle/>
        <a:p>
          <a:endParaRPr lang="en-US"/>
        </a:p>
      </dgm:t>
    </dgm:pt>
    <dgm:pt modelId="{7133ECF5-4190-4604-AA2F-03C9A0A9210F}">
      <dgm:prSet phldrT="[Text]"/>
      <dgm:spPr>
        <a:gradFill rotWithShape="0">
          <a:gsLst>
            <a:gs pos="0">
              <a:srgbClr val="394404"/>
            </a:gs>
            <a:gs pos="50000">
              <a:srgbClr val="5F6F0F"/>
            </a:gs>
            <a:gs pos="70000">
              <a:srgbClr val="65741A"/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</a:gradFill>
      </dgm:spPr>
      <dgm:t>
        <a:bodyPr/>
        <a:lstStyle/>
        <a:p>
          <a:r>
            <a:rPr lang="en-US" dirty="0" smtClean="0"/>
            <a:t>Solder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7D1B29D7-21DD-436A-8F7C-E87DE53C1431}" type="parTrans" cxnId="{011A9761-E983-4C7D-AB1D-2038261D8FF8}">
      <dgm:prSet/>
      <dgm:spPr/>
      <dgm:t>
        <a:bodyPr/>
        <a:lstStyle/>
        <a:p>
          <a:endParaRPr lang="en-US"/>
        </a:p>
      </dgm:t>
    </dgm:pt>
    <dgm:pt modelId="{46037378-034A-4662-877A-B53E1DA069A3}" type="sibTrans" cxnId="{011A9761-E983-4C7D-AB1D-2038261D8FF8}">
      <dgm:prSet/>
      <dgm:spPr/>
      <dgm:t>
        <a:bodyPr/>
        <a:lstStyle/>
        <a:p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E0E8213-E460-4EB7-9A92-C2B1CC553F0D}" type="pres">
      <dgm:prSet presAssocID="{CD7942A0-B7D2-4B14-8FEA-55FC702F5BE7}" presName="dummyMaxCanvas" presStyleCnt="0">
        <dgm:presLayoutVars/>
      </dgm:prSet>
      <dgm:spPr/>
    </dgm:pt>
    <dgm:pt modelId="{124EF20B-D98C-45B2-BB13-7B93B5373CEB}" type="pres">
      <dgm:prSet presAssocID="{CD7942A0-B7D2-4B14-8FEA-55FC702F5BE7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544AF7-F7B2-4CA5-9251-B4CDB8D06634}" type="pres">
      <dgm:prSet presAssocID="{CD7942A0-B7D2-4B14-8FEA-55FC702F5BE7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E92D3F-F0FA-45DD-BB60-4C6FBC6BC016}" type="pres">
      <dgm:prSet presAssocID="{CD7942A0-B7D2-4B14-8FEA-55FC702F5BE7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CA877D8-99F8-40A0-89E9-59A61C9A70F4}" type="pres">
      <dgm:prSet presAssocID="{CD7942A0-B7D2-4B14-8FEA-55FC702F5BE7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643EF2-016C-41F1-8CBC-398422A85727}" type="pres">
      <dgm:prSet presAssocID="{CD7942A0-B7D2-4B14-8FEA-55FC702F5BE7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2F6994-DA87-4497-BFC7-DD9D6EC5315F}" type="pres">
      <dgm:prSet presAssocID="{CD7942A0-B7D2-4B14-8FEA-55FC702F5BE7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6C48CB-E452-4B79-A9B9-4C9A90B47960}" type="pres">
      <dgm:prSet presAssocID="{CD7942A0-B7D2-4B14-8FEA-55FC702F5BE7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1D264E-E285-4E5C-8EB7-762CD501BE72}" type="pres">
      <dgm:prSet presAssocID="{CD7942A0-B7D2-4B14-8FEA-55FC702F5BE7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E7038C-2CC0-496B-88A0-60396CDC31E4}" type="presOf" srcId="{7133ECF5-4190-4604-AA2F-03C9A0A9210F}" destId="{A31D264E-E285-4E5C-8EB7-762CD501BE72}" srcOrd="1" destOrd="0" presId="urn:microsoft.com/office/officeart/2005/8/layout/vProcess5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12FC7FDE-4033-4970-A683-61DE6FA84E89}" type="presOf" srcId="{8877691F-1B60-4485-9174-DDEC7EE68B70}" destId="{9CA877D8-99F8-40A0-89E9-59A61C9A70F4}" srcOrd="0" destOrd="0" presId="urn:microsoft.com/office/officeart/2005/8/layout/vProcess5"/>
    <dgm:cxn modelId="{BB374C9D-646D-46E6-89B4-117F0E21BA34}" type="presOf" srcId="{8EC937D8-BD76-4A12-A3E5-900D5C1E2E05}" destId="{916C48CB-E452-4B79-A9B9-4C9A90B47960}" srcOrd="1" destOrd="0" presId="urn:microsoft.com/office/officeart/2005/8/layout/vProcess5"/>
    <dgm:cxn modelId="{011A9761-E983-4C7D-AB1D-2038261D8FF8}" srcId="{CD7942A0-B7D2-4B14-8FEA-55FC702F5BE7}" destId="{7133ECF5-4190-4604-AA2F-03C9A0A9210F}" srcOrd="2" destOrd="0" parTransId="{7D1B29D7-21DD-436A-8F7C-E87DE53C1431}" sibTransId="{46037378-034A-4662-877A-B53E1DA069A3}"/>
    <dgm:cxn modelId="{7C007CEB-6418-4EA7-9CB6-5B93D0C655E6}" type="presOf" srcId="{095A5E99-E976-4550-8F80-53CC813F2F5A}" destId="{7A2F6994-DA87-4497-BFC7-DD9D6EC5315F}" srcOrd="1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6CF7D6F9-A5F2-48E3-AF5C-A2074559AE21}" type="presOf" srcId="{B3EFD4A5-9FA1-4ABE-B722-05162509509B}" destId="{62643EF2-016C-41F1-8CBC-398422A85727}" srcOrd="0" destOrd="0" presId="urn:microsoft.com/office/officeart/2005/8/layout/vProcess5"/>
    <dgm:cxn modelId="{5A89A138-BC1A-490F-935E-2EC3F74E8E18}" type="presOf" srcId="{7133ECF5-4190-4604-AA2F-03C9A0A9210F}" destId="{2AE92D3F-F0FA-45DD-BB60-4C6FBC6BC016}" srcOrd="0" destOrd="0" presId="urn:microsoft.com/office/officeart/2005/8/layout/vProcess5"/>
    <dgm:cxn modelId="{8A063A46-8F8D-405A-B2D6-6495FA638F46}" type="presOf" srcId="{8EC937D8-BD76-4A12-A3E5-900D5C1E2E05}" destId="{CA544AF7-F7B2-4CA5-9251-B4CDB8D06634}" srcOrd="0" destOrd="0" presId="urn:microsoft.com/office/officeart/2005/8/layout/vProcess5"/>
    <dgm:cxn modelId="{A071614A-8A85-47B2-A113-0652CAB9B428}" type="presOf" srcId="{095A5E99-E976-4550-8F80-53CC813F2F5A}" destId="{124EF20B-D98C-45B2-BB13-7B93B5373CEB}" srcOrd="0" destOrd="0" presId="urn:microsoft.com/office/officeart/2005/8/layout/vProcess5"/>
    <dgm:cxn modelId="{43DC8383-AEE5-490C-A8E5-1F216F2B8FE6}" srcId="{CD7942A0-B7D2-4B14-8FEA-55FC702F5BE7}" destId="{8EC937D8-BD76-4A12-A3E5-900D5C1E2E05}" srcOrd="1" destOrd="0" parTransId="{8265EE85-9851-494E-A6D3-1CDACE947DF3}" sibTransId="{B3EFD4A5-9FA1-4ABE-B722-05162509509B}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A8B17D3B-E670-4FE0-A845-244C702B8151}" type="presParOf" srcId="{1D84D8B6-AB32-4491-B5D2-EFE3D7668B88}" destId="{124EF20B-D98C-45B2-BB13-7B93B5373CEB}" srcOrd="1" destOrd="0" presId="urn:microsoft.com/office/officeart/2005/8/layout/vProcess5"/>
    <dgm:cxn modelId="{1E8E2D8B-A980-4080-A16E-1F74528DE4D0}" type="presParOf" srcId="{1D84D8B6-AB32-4491-B5D2-EFE3D7668B88}" destId="{CA544AF7-F7B2-4CA5-9251-B4CDB8D06634}" srcOrd="2" destOrd="0" presId="urn:microsoft.com/office/officeart/2005/8/layout/vProcess5"/>
    <dgm:cxn modelId="{7992440C-9F36-432D-90EE-E2A708CEB38B}" type="presParOf" srcId="{1D84D8B6-AB32-4491-B5D2-EFE3D7668B88}" destId="{2AE92D3F-F0FA-45DD-BB60-4C6FBC6BC016}" srcOrd="3" destOrd="0" presId="urn:microsoft.com/office/officeart/2005/8/layout/vProcess5"/>
    <dgm:cxn modelId="{DBE883B8-7D13-43BA-A456-8DBB93D30C93}" type="presParOf" srcId="{1D84D8B6-AB32-4491-B5D2-EFE3D7668B88}" destId="{9CA877D8-99F8-40A0-89E9-59A61C9A70F4}" srcOrd="4" destOrd="0" presId="urn:microsoft.com/office/officeart/2005/8/layout/vProcess5"/>
    <dgm:cxn modelId="{A3B9E6ED-FFD0-430E-B609-EBE8E75E7C44}" type="presParOf" srcId="{1D84D8B6-AB32-4491-B5D2-EFE3D7668B88}" destId="{62643EF2-016C-41F1-8CBC-398422A85727}" srcOrd="5" destOrd="0" presId="urn:microsoft.com/office/officeart/2005/8/layout/vProcess5"/>
    <dgm:cxn modelId="{278FE748-9C54-4E36-9203-E948DB63C99A}" type="presParOf" srcId="{1D84D8B6-AB32-4491-B5D2-EFE3D7668B88}" destId="{7A2F6994-DA87-4497-BFC7-DD9D6EC5315F}" srcOrd="6" destOrd="0" presId="urn:microsoft.com/office/officeart/2005/8/layout/vProcess5"/>
    <dgm:cxn modelId="{E81279B5-23BF-4F73-A353-8831FC04E9BC}" type="presParOf" srcId="{1D84D8B6-AB32-4491-B5D2-EFE3D7668B88}" destId="{916C48CB-E452-4B79-A9B9-4C9A90B47960}" srcOrd="7" destOrd="0" presId="urn:microsoft.com/office/officeart/2005/8/layout/vProcess5"/>
    <dgm:cxn modelId="{16289EC3-0C51-4B32-B6CC-FE8F7F6F6C76}" type="presParOf" srcId="{1D84D8B6-AB32-4491-B5D2-EFE3D7668B88}" destId="{A31D264E-E285-4E5C-8EB7-762CD501BE72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2016-09-08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3g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2016-09-08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2016-09-08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2016-09-08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3gp"/><Relationship Id="rId1" Type="http://schemas.microsoft.com/office/2007/relationships/media" Target="../media/media1.3g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Lamp</a:t>
            </a:r>
            <a:r>
              <a:rPr lang="en-US" dirty="0"/>
              <a:t> </a:t>
            </a:r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IOT 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Materials</a:t>
            </a:r>
          </a:p>
          <a:p>
            <a:pPr lvl="1"/>
            <a:r>
              <a:rPr lang="en-US" dirty="0" smtClean="0"/>
              <a:t>Cables</a:t>
            </a:r>
          </a:p>
          <a:p>
            <a:pPr lvl="1"/>
            <a:r>
              <a:rPr lang="en-US" dirty="0" smtClean="0"/>
              <a:t>3 resistor</a:t>
            </a:r>
          </a:p>
          <a:p>
            <a:pPr lvl="1"/>
            <a:r>
              <a:rPr lang="en-US" dirty="0" smtClean="0"/>
              <a:t>1 NPN Transistor</a:t>
            </a:r>
          </a:p>
          <a:p>
            <a:pPr lvl="1"/>
            <a:r>
              <a:rPr lang="en-US" dirty="0" smtClean="0"/>
              <a:t>1 DC-DC Voltage regulator (3.3v)</a:t>
            </a:r>
          </a:p>
          <a:p>
            <a:pPr lvl="1"/>
            <a:r>
              <a:rPr lang="en-US" dirty="0" smtClean="0"/>
              <a:t>9 </a:t>
            </a:r>
            <a:r>
              <a:rPr lang="en-US" dirty="0" err="1" smtClean="0"/>
              <a:t>pinout</a:t>
            </a:r>
            <a:endParaRPr lang="en-US" dirty="0" smtClean="0"/>
          </a:p>
          <a:p>
            <a:pPr lvl="1"/>
            <a:r>
              <a:rPr lang="en-US" dirty="0" smtClean="0"/>
              <a:t>1 ESP-14</a:t>
            </a:r>
          </a:p>
          <a:p>
            <a:pPr lvl="1"/>
            <a:r>
              <a:rPr lang="en-US" dirty="0" smtClean="0"/>
              <a:t>1 prototype shield</a:t>
            </a:r>
          </a:p>
          <a:p>
            <a:pPr lvl="1"/>
            <a:r>
              <a:rPr lang="en-US" dirty="0" smtClean="0"/>
              <a:t>A Lamp</a:t>
            </a:r>
          </a:p>
          <a:p>
            <a:pPr lvl="1"/>
            <a:endParaRPr lang="en-US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Tools</a:t>
            </a:r>
          </a:p>
          <a:p>
            <a:pPr lvl="1"/>
            <a:r>
              <a:rPr lang="en-US" dirty="0" err="1" smtClean="0"/>
              <a:t>Protoboard</a:t>
            </a:r>
            <a:endParaRPr lang="en-US" dirty="0" smtClean="0"/>
          </a:p>
          <a:p>
            <a:pPr lvl="1"/>
            <a:r>
              <a:rPr lang="en-US" dirty="0" err="1" smtClean="0"/>
              <a:t>Multimeter</a:t>
            </a:r>
            <a:endParaRPr lang="en-US" dirty="0" smtClean="0"/>
          </a:p>
          <a:p>
            <a:pPr lvl="1"/>
            <a:r>
              <a:rPr lang="en-US" dirty="0" smtClean="0"/>
              <a:t>Programmer (CP1202 UART2TTL)</a:t>
            </a:r>
          </a:p>
          <a:p>
            <a:pPr lvl="1"/>
            <a:r>
              <a:rPr lang="en-US" dirty="0" smtClean="0"/>
              <a:t>Soldering tip</a:t>
            </a:r>
          </a:p>
          <a:p>
            <a:pPr lvl="1"/>
            <a:r>
              <a:rPr lang="en-US" dirty="0" err="1" smtClean="0"/>
              <a:t>Arduino</a:t>
            </a:r>
            <a:r>
              <a:rPr lang="en-US" dirty="0" smtClean="0"/>
              <a:t> IDE / ESP8266 Boards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code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https://github.com/rfrancoch/IoT-Relay</a:t>
            </a:r>
          </a:p>
        </p:txBody>
      </p:sp>
    </p:spTree>
    <p:extLst>
      <p:ext uri="{BB962C8B-B14F-4D97-AF65-F5344CB8AC3E}">
        <p14:creationId xmlns:p14="http://schemas.microsoft.com/office/powerpoint/2010/main" val="2793391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7449" y="1701800"/>
            <a:ext cx="3783526" cy="446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43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Wiring in the </a:t>
            </a:r>
            <a:r>
              <a:rPr lang="en-US" dirty="0" err="1" smtClean="0"/>
              <a:t>protoboard</a:t>
            </a:r>
            <a:endParaRPr lang="en-US" dirty="0" smtClean="0"/>
          </a:p>
          <a:p>
            <a:r>
              <a:rPr lang="en-US" dirty="0" smtClean="0"/>
              <a:t>Test your configuration</a:t>
            </a:r>
          </a:p>
          <a:p>
            <a:r>
              <a:rPr lang="en-US" dirty="0" smtClean="0"/>
              <a:t>Solder the components in the board</a:t>
            </a:r>
            <a:endParaRPr lang="en-US" dirty="0"/>
          </a:p>
        </p:txBody>
      </p:sp>
      <p:graphicFrame>
        <p:nvGraphicFramePr>
          <p:cNvPr id="5" name="Content Placeholder 4" descr="Staggered process showing 3 tasks arranged one below the other and two downward pointing arrows are used to indicate progression from first task to second task and second task to third task.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6747013"/>
              </p:ext>
            </p:extLst>
          </p:nvPr>
        </p:nvGraphicFramePr>
        <p:xfrm>
          <a:off x="6500813" y="1706563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Board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1667354" y="1706563"/>
            <a:ext cx="4182104" cy="4465637"/>
          </a:xfrm>
          <a:prstGeom prst="rect">
            <a:avLst/>
          </a:prstGeom>
        </p:spPr>
      </p:pic>
      <p:pic>
        <p:nvPicPr>
          <p:cNvPr id="6" name="VID_20160904_184355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00813" y="2035175"/>
            <a:ext cx="5078412" cy="3808413"/>
          </a:xfrm>
        </p:spPr>
      </p:pic>
    </p:spTree>
    <p:extLst>
      <p:ext uri="{BB962C8B-B14F-4D97-AF65-F5344CB8AC3E}">
        <p14:creationId xmlns:p14="http://schemas.microsoft.com/office/powerpoint/2010/main" val="3498579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78328" y="1701800"/>
            <a:ext cx="5441769" cy="446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412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5736" y="1701800"/>
            <a:ext cx="5706953" cy="446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834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143</TotalTime>
  <Words>68</Words>
  <Application>Microsoft Office PowerPoint</Application>
  <PresentationFormat>Custom</PresentationFormat>
  <Paragraphs>30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Tech 16x9</vt:lpstr>
      <vt:lpstr>Lamp project</vt:lpstr>
      <vt:lpstr>Requirements</vt:lpstr>
      <vt:lpstr>Source code</vt:lpstr>
      <vt:lpstr>Schema</vt:lpstr>
      <vt:lpstr>Prototyping</vt:lpstr>
      <vt:lpstr>Board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Lamp project</dc:title>
  <dc:creator>Ricardo Franco Chacón</dc:creator>
  <cp:lastModifiedBy>Ricardo Franco Chacón</cp:lastModifiedBy>
  <cp:revision>10</cp:revision>
  <dcterms:created xsi:type="dcterms:W3CDTF">2016-09-08T05:14:51Z</dcterms:created>
  <dcterms:modified xsi:type="dcterms:W3CDTF">2016-09-08T13:51:50Z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